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62" r:id="rId18"/>
    <p:sldId id="274" r:id="rId19"/>
    <p:sldId id="272" r:id="rId20"/>
    <p:sldId id="273" r:id="rId21"/>
    <p:sldId id="293" r:id="rId22"/>
    <p:sldId id="288" r:id="rId23"/>
    <p:sldId id="287" r:id="rId24"/>
    <p:sldId id="289" r:id="rId25"/>
    <p:sldId id="291" r:id="rId26"/>
    <p:sldId id="292" r:id="rId27"/>
    <p:sldId id="278" r:id="rId28"/>
    <p:sldId id="280" r:id="rId29"/>
    <p:sldId id="277" r:id="rId30"/>
    <p:sldId id="275" r:id="rId31"/>
    <p:sldId id="276" r:id="rId32"/>
    <p:sldId id="279" r:id="rId33"/>
    <p:sldId id="261" r:id="rId34"/>
    <p:sldId id="264"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2023/7/15</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2023/7/15</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sp>
        <p:nvSpPr>
          <p:cNvPr id="3" name="內容版面配置區 2">
            <a:extLst>
              <a:ext uri="{FF2B5EF4-FFF2-40B4-BE49-F238E27FC236}">
                <a16:creationId xmlns:a16="http://schemas.microsoft.com/office/drawing/2014/main" id="{715CAB97-16EC-E798-E34A-13322ACA5B49}"/>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05735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endParaRPr lang="zh-TW" altLang="en-US" dirty="0"/>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1652584" y="1825625"/>
            <a:ext cx="8886832" cy="4351338"/>
          </a:xfrm>
        </p:spPr>
      </p:pic>
    </p:spTree>
    <p:extLst>
      <p:ext uri="{BB962C8B-B14F-4D97-AF65-F5344CB8AC3E}">
        <p14:creationId xmlns:p14="http://schemas.microsoft.com/office/powerpoint/2010/main" val="14129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9</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12</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6" name="圖片 5">
            <a:extLst>
              <a:ext uri="{FF2B5EF4-FFF2-40B4-BE49-F238E27FC236}">
                <a16:creationId xmlns:a16="http://schemas.microsoft.com/office/drawing/2014/main" id="{9338685D-8061-B203-906E-5C03C361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57" y="3581546"/>
            <a:ext cx="2368732" cy="3143504"/>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1089</Words>
  <Application>Microsoft Office PowerPoint</Application>
  <PresentationFormat>寬螢幕</PresentationFormat>
  <Paragraphs>93</Paragraphs>
  <Slides>34</Slides>
  <Notes>0</Notes>
  <HiddenSlides>6</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pix2pix研究</vt:lpstr>
      <vt:lpstr>手動修正</vt:lpstr>
      <vt:lpstr>PowerPoint 簡報</vt:lpstr>
      <vt:lpstr>pix2pix</vt:lpstr>
      <vt:lpstr>資料集範例</vt:lpstr>
      <vt:lpstr>資料集蒐集</vt:lpstr>
      <vt:lpstr>修正標準</vt:lpstr>
      <vt:lpstr>PowerPoint 簡報</vt:lpstr>
      <vt:lpstr>訓練集蒐集</vt:lpstr>
      <vt:lpstr>改檔名</vt:lpstr>
      <vt:lpstr>訓練集數量</vt:lpstr>
      <vt:lpstr>蒐集訓練集思路</vt:lpstr>
      <vt:lpstr>訓練</vt:lpstr>
      <vt:lpstr>訓練範例</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21</cp:revision>
  <dcterms:created xsi:type="dcterms:W3CDTF">2023-07-03T04:04:53Z</dcterms:created>
  <dcterms:modified xsi:type="dcterms:W3CDTF">2023-07-15T07:41:27Z</dcterms:modified>
</cp:coreProperties>
</file>